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60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6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2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28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35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4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95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58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8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8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1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2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7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2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9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9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9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A992E33-42EB-4EE2-82BF-83E9DDA73E0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9FE7960-4A61-4D58-BB17-3B2FBFB8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2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EC6F9-CD3C-4FCC-BB9D-D229A0C67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Bellringer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34FAF-848F-4ED9-90F2-E4B28A963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Describe your favorite story of all time. </a:t>
            </a:r>
          </a:p>
          <a:p>
            <a:r>
              <a:rPr lang="en-US" sz="3600" dirty="0"/>
              <a:t>What is the title?</a:t>
            </a:r>
          </a:p>
          <a:p>
            <a:r>
              <a:rPr lang="en-US" sz="3600" dirty="0"/>
              <a:t>Who wrote it?</a:t>
            </a:r>
          </a:p>
          <a:p>
            <a:r>
              <a:rPr lang="en-US" sz="3600" dirty="0"/>
              <a:t>What is it about?</a:t>
            </a:r>
          </a:p>
          <a:p>
            <a:r>
              <a:rPr lang="en-US" sz="3600" dirty="0"/>
              <a:t>Why is it your favorite?</a:t>
            </a:r>
          </a:p>
        </p:txBody>
      </p:sp>
    </p:spTree>
    <p:extLst>
      <p:ext uri="{BB962C8B-B14F-4D97-AF65-F5344CB8AC3E}">
        <p14:creationId xmlns:p14="http://schemas.microsoft.com/office/powerpoint/2010/main" val="247390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74BD5-5CDD-4624-B265-461D5D2FA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64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31263F0-712E-46E9-B944-D0346B136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C6BE52B-F34B-40BE-8EBC-DC9BAEC10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7F7CEE2-BAF7-470F-A441-99C328879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2A8A8AC-813A-493B-90F2-5F946ED5F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1B74297-F303-4969-9BA9-E2788A4CA2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641150B-6B85-4485-BAC7-4BE391F084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38B08B8-3FCB-45CF-92EE-5D24DE766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0DFC743-56AE-4BCA-9F8A-C5F7292BC6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85BEBEAF-AE40-4A3A-B714-B21CD20A4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990B1646-0767-4297-ABE2-7C47BF4EF5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E38E762E-2638-4E1B-A452-57E3970D0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9E382A3D-2F90-475C-8DF2-F666FEA34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D8B55AF-3E68-4AAA-BFC7-71FB5DD10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43000"/>
            <a:ext cx="8825658" cy="3389217"/>
          </a:xfrm>
        </p:spPr>
        <p:txBody>
          <a:bodyPr anchor="ctr">
            <a:normAutofit/>
          </a:bodyPr>
          <a:lstStyle/>
          <a:p>
            <a:pPr algn="ctr"/>
            <a:r>
              <a:rPr lang="en-US" sz="6600">
                <a:solidFill>
                  <a:srgbClr val="FFFFFF"/>
                </a:solidFill>
              </a:rPr>
              <a:t>Catch-Up Day</a:t>
            </a:r>
          </a:p>
        </p:txBody>
      </p:sp>
    </p:spTree>
    <p:extLst>
      <p:ext uri="{BB962C8B-B14F-4D97-AF65-F5344CB8AC3E}">
        <p14:creationId xmlns:p14="http://schemas.microsoft.com/office/powerpoint/2010/main" val="231722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3B918C-605E-4767-B8B8-07EE8E514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7A15320-BE68-4368-9AEC-EB121AA1D0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397429F-B09A-4755-85D6-5EF9C8EC1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79C0060-574D-48A1-896F-3BFA9E1D9A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42DA2D2-7E39-48E7-956A-5C5702872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08AB3D2-317E-4043-A5BE-6D078F589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BE6F4C2-B396-47DA-9B43-7CBC55B9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2099893-51D2-4FDD-A8B8-99DE6A1F9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9B387B19-E01F-4F0A-A984-04315236E1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94735CE-14A3-4759-8BDD-55844E0DA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CD1763A-E8CE-4920-B58C-F41A62C86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3C445311-D23D-4257-8441-7D9AE2DDB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16FBEA-2663-4074-B449-2035D3F34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EBEBEB"/>
                </a:solidFill>
              </a:rPr>
              <a:t>Lesson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5DDD1-79DC-41F8-89F4-602EAF97B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907836" cy="5954325"/>
          </a:xfrm>
        </p:spPr>
        <p:txBody>
          <a:bodyPr anchor="ctr">
            <a:normAutofit/>
          </a:bodyPr>
          <a:lstStyle/>
          <a:p>
            <a:r>
              <a:rPr lang="en-US" sz="2000" b="1" dirty="0">
                <a:effectLst/>
                <a:latin typeface="+mj-lt"/>
                <a:ea typeface="Times New Roman" panose="02020603050405020304" pitchFamily="18" charset="0"/>
              </a:rPr>
              <a:t>SWBAT 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describe the structure and major events </a:t>
            </a:r>
            <a:r>
              <a:rPr lang="en-US" sz="2000" b="1" dirty="0">
                <a:effectLst/>
                <a:latin typeface="+mj-lt"/>
                <a:ea typeface="Times New Roman" panose="02020603050405020304" pitchFamily="18" charset="0"/>
              </a:rPr>
              <a:t>IOT 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analyze how an author’s choices concerning how to structure a text, order events within it (parallel plots) and manipulate time (pacing and flashbacks), create such effects as mystery, tension, or surprise.</a:t>
            </a:r>
          </a:p>
          <a:p>
            <a:r>
              <a:rPr lang="en-US" sz="2000" b="1" dirty="0">
                <a:latin typeface="+mj-lt"/>
              </a:rPr>
              <a:t>SWBAT</a:t>
            </a:r>
            <a:r>
              <a:rPr lang="en-US" sz="2000" dirty="0">
                <a:latin typeface="+mj-lt"/>
              </a:rPr>
              <a:t> determine the theme or central idea of a text and analyze its development </a:t>
            </a:r>
            <a:r>
              <a:rPr lang="en-US" sz="2000" b="1" dirty="0">
                <a:latin typeface="+mj-lt"/>
              </a:rPr>
              <a:t>IOT</a:t>
            </a:r>
            <a:r>
              <a:rPr lang="en-US" sz="2000" dirty="0">
                <a:latin typeface="+mj-lt"/>
              </a:rPr>
              <a:t> provide an objective or critical summary.</a:t>
            </a:r>
            <a:endParaRPr lang="en-US" sz="20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39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3B918C-605E-4767-B8B8-07EE8E514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7A15320-BE68-4368-9AEC-EB121AA1D0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397429F-B09A-4755-85D6-5EF9C8EC1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79C0060-574D-48A1-896F-3BFA9E1D9A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42DA2D2-7E39-48E7-956A-5C5702872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08AB3D2-317E-4043-A5BE-6D078F589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BE6F4C2-B396-47DA-9B43-7CBC55B9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2099893-51D2-4FDD-A8B8-99DE6A1F9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9B387B19-E01F-4F0A-A984-04315236E1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94735CE-14A3-4759-8BDD-55844E0DA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CD1763A-E8CE-4920-B58C-F41A62C86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3C445311-D23D-4257-8441-7D9AE2DDB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F5F0660-BC92-4D88-8F42-6461D5B9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EBEBEB"/>
                </a:solidFill>
              </a:rPr>
              <a:t>Critical Review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0928A-2297-4414-9BE3-DE086DC94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6372040" cy="59543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This is due TOMORROW afternoon at 5:00.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Pretend like you are a movie reviewer who is telling the audience whether you would or would not recommend a movie—the only difference is that you aren’t writing about a movie. You are writing about “The Seventh Man.”</a:t>
            </a:r>
          </a:p>
          <a:p>
            <a:pPr>
              <a:lnSpc>
                <a:spcPct val="90000"/>
              </a:lnSpc>
            </a:pPr>
            <a:r>
              <a:rPr lang="en-US" sz="2000" b="0" i="0" dirty="0">
                <a:effectLst/>
                <a:latin typeface="Segoe UI Web"/>
              </a:rPr>
              <a:t>Your work will be graded on the following scale:</a:t>
            </a:r>
          </a:p>
          <a:p>
            <a:pPr lvl="1">
              <a:lnSpc>
                <a:spcPct val="90000"/>
              </a:lnSpc>
            </a:pPr>
            <a:r>
              <a:rPr lang="en-US" sz="2000" b="0" i="0" dirty="0">
                <a:effectLst/>
                <a:latin typeface="Segoe UI Web"/>
              </a:rPr>
              <a:t>Turned in on time: 20 points</a:t>
            </a:r>
          </a:p>
          <a:p>
            <a:pPr lvl="1">
              <a:lnSpc>
                <a:spcPct val="90000"/>
              </a:lnSpc>
            </a:pPr>
            <a:r>
              <a:rPr lang="en-US" sz="2000" b="0" i="0" dirty="0">
                <a:effectLst/>
                <a:latin typeface="Segoe UI Web"/>
              </a:rPr>
              <a:t>The author is named: 10 points</a:t>
            </a:r>
          </a:p>
          <a:p>
            <a:pPr lvl="1">
              <a:lnSpc>
                <a:spcPct val="90000"/>
              </a:lnSpc>
            </a:pPr>
            <a:r>
              <a:rPr lang="en-US" sz="2000" b="0" i="0" dirty="0">
                <a:effectLst/>
                <a:latin typeface="Segoe UI Web"/>
              </a:rPr>
              <a:t>The title of the work is named and punctuated correctly: 10 points</a:t>
            </a:r>
          </a:p>
          <a:p>
            <a:pPr lvl="1">
              <a:lnSpc>
                <a:spcPct val="90000"/>
              </a:lnSpc>
            </a:pPr>
            <a:r>
              <a:rPr lang="en-US" sz="2000" b="0" i="0" dirty="0">
                <a:effectLst/>
                <a:latin typeface="Segoe UI Web"/>
              </a:rPr>
              <a:t>A summary of the text is provided: 20 points</a:t>
            </a:r>
          </a:p>
          <a:p>
            <a:pPr lvl="1">
              <a:lnSpc>
                <a:spcPct val="90000"/>
              </a:lnSpc>
            </a:pPr>
            <a:r>
              <a:rPr lang="en-US" sz="2000" b="0" i="0" dirty="0">
                <a:effectLst/>
                <a:latin typeface="Segoe UI Web"/>
              </a:rPr>
              <a:t>A clear statement of your position is included: 20 points</a:t>
            </a:r>
          </a:p>
          <a:p>
            <a:pPr lvl="1">
              <a:lnSpc>
                <a:spcPct val="90000"/>
              </a:lnSpc>
            </a:pPr>
            <a:r>
              <a:rPr lang="en-US" sz="2000" b="0" i="0" dirty="0">
                <a:effectLst/>
                <a:latin typeface="Segoe UI Web"/>
              </a:rPr>
              <a:t>Valid reasoning is provided based on textual evidence: 20 points</a:t>
            </a:r>
          </a:p>
        </p:txBody>
      </p:sp>
    </p:spTree>
    <p:extLst>
      <p:ext uri="{BB962C8B-B14F-4D97-AF65-F5344CB8AC3E}">
        <p14:creationId xmlns:p14="http://schemas.microsoft.com/office/powerpoint/2010/main" val="378660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3B918C-605E-4767-B8B8-07EE8E514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7A15320-BE68-4368-9AEC-EB121AA1D0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397429F-B09A-4755-85D6-5EF9C8EC1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79C0060-574D-48A1-896F-3BFA9E1D9A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42DA2D2-7E39-48E7-956A-5C5702872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08AB3D2-317E-4043-A5BE-6D078F589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BE6F4C2-B396-47DA-9B43-7CBC55B9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2099893-51D2-4FDD-A8B8-99DE6A1F9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9B387B19-E01F-4F0A-A984-04315236E1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94735CE-14A3-4759-8BDD-55844E0DA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CD1763A-E8CE-4920-B58C-F41A62C86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3C445311-D23D-4257-8441-7D9AE2DDB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CD606C-5259-4F2A-8074-ED55D2CC1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rgbClr val="EBEBEB"/>
                </a:solidFill>
              </a:rPr>
              <a:t>Today’s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12D61-4C35-407D-B329-519EB4354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6478588" cy="59543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Check Power School for any missing work.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Q2 Assignments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My Perspectives Comprehension Check and Research questions for “The Seventh Man”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My Perspectives “Analyze the Text” and “Analyze Craft and Structure” questions for “The Seventh Man”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Naviance Scavenger Hunt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District Benchmark Assessment in Mastery Connect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Critical Review of “The Seventh Man”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Complete missing work.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Email Mrs. Thomas immediately after finishing missing work.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Complete the Critical Review of “The Seventh Man” that is due by 5:00 tomorrow afternoon.</a:t>
            </a:r>
          </a:p>
        </p:txBody>
      </p:sp>
    </p:spTree>
    <p:extLst>
      <p:ext uri="{BB962C8B-B14F-4D97-AF65-F5344CB8AC3E}">
        <p14:creationId xmlns:p14="http://schemas.microsoft.com/office/powerpoint/2010/main" val="47643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320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Segoe UI Web</vt:lpstr>
      <vt:lpstr>Wingdings 3</vt:lpstr>
      <vt:lpstr>Ion Boardroom</vt:lpstr>
      <vt:lpstr>Bellringer</vt:lpstr>
      <vt:lpstr>Catch-Up Day</vt:lpstr>
      <vt:lpstr>Lesson Objectives</vt:lpstr>
      <vt:lpstr>Critical Review Assignment</vt:lpstr>
      <vt:lpstr>Today’s Tasks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</dc:title>
  <dc:creator>Natalie Thomas</dc:creator>
  <cp:lastModifiedBy>Natalie Thomas</cp:lastModifiedBy>
  <cp:revision>1</cp:revision>
  <dcterms:created xsi:type="dcterms:W3CDTF">2020-11-19T14:40:58Z</dcterms:created>
  <dcterms:modified xsi:type="dcterms:W3CDTF">2020-11-19T14:42:30Z</dcterms:modified>
</cp:coreProperties>
</file>