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C0EC-5A22-40A7-966A-C87808226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83F3F6-7A01-4F50-82E2-7EF50730B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6E899-4E3E-41DE-8C22-3A479DF3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6677-B069-4EBD-B4C2-44454A933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FE308-6076-462A-9CC9-6E3FE350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935F-AAC9-469B-8ED5-770AF51F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4A681-D4B0-41E4-AD09-D78182D09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6FBBD-D91D-492E-AAB6-6A4D1C86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88F70-50FB-431D-A4A0-6C4297AB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464FD-502F-4072-A614-733BE99B7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D28E9-9AC5-4765-9AEC-E6C89CF4B1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225B5-03D6-4B80-8D90-1BCA07DC3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39F48-37C4-4EB5-B0E6-FCE31602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B8E3E-F896-4CBB-BE44-9DEC491D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CA509-0C0D-45FA-9C15-3E60F9DF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A6CE-D874-476A-9D67-772DB2F71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2B675-37B4-4B9E-A02A-248AE7CA4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A6DAC-5AD9-41D3-8D4A-62FE6EC68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33388-BDD7-4909-A619-3EBEFE6E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2A0B6-6B24-4ADD-AC67-E337CF41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9AB1-02A8-4236-BB11-F93DE6F23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076EF-F786-452C-B2C4-9140E8AA3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7D360-E4FF-4FCF-BD1D-D53E2ADE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F8E5-B307-44D1-B2C0-C16C9AAA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F6588-AB79-4FCC-93DE-FB48CF47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2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87274-318A-494A-93B1-A88D65AA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0BB34-B38A-43AA-904A-7BD17EE81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6D1936-24D3-4976-B102-A5CC47E4A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F0530-917B-4892-9CE4-535D4D05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CE174-D0ED-4AA0-8AEB-AF642AC1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9C108-E944-4E38-B18F-6E04D5EA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2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4436D-E22D-4F71-9EDF-1EEF1D7A8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DF709-86C7-4D3D-8B2D-EBF33C756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D6290-F995-439B-ACC0-0C508CD72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BFE7F-E0A3-4210-94BC-C19B3C14F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DB0476-1D93-416C-A726-C7A8F3506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D5B047-755A-4D3D-9CC8-452D658E1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E83E39-A928-4C54-9FCB-AC7530817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CEACFF-3E89-4343-A7F6-3E08A63A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F7B78-8C3A-454F-9160-DBD6A8F45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C68785-61A0-4758-826D-0EEB2C7F7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D84AE-B15B-47AB-BEE7-8446144AC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9ED2CB-AADD-4C8F-9CCB-88877A19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4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70C8F0-246C-456E-B046-DDF668E3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16F8C-D0B0-4622-9EED-66E72486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D8B82-8FC2-4354-AF3A-5C5D81AB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0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AEFA-DC1C-42B9-9EDE-E5A032794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E0C3-8BE5-4A33-AF24-ACD93B5AF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81DD4-C575-4B2F-9F36-2836CB4B3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A3829-E242-43DB-95DE-2B185588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E18D4-A35E-48DB-96BD-556BC6201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30E30-98D5-4AB2-8C2B-E6E0B6082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80E4-A258-4A6D-A69C-11B9A8A78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10B759-743B-4A06-B0A1-0F8EBBE48F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7F710-2791-4304-9E72-5E803C8D2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941F5-7C4A-4B2D-879B-0CF4C3CE2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F2D45-5315-48A5-B872-D526489B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C838E-C685-406C-8F8E-DA7582E6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2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E0CF3-0EBD-4B3E-8899-BEEEA4966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773CD-1975-4244-B585-822BE8A18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EF64C-A4D1-481D-8E09-20F4DEFDF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7FFB4-9FFA-436F-B498-35D8E5B7A493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62683-E735-4FC6-A3D8-F3FD0E16E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B7E58-3316-4E55-87C5-E59FF0DC2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DDCFB-2A1B-4A95-96A0-B9DCEF9B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3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kurves.blogspot.com/2015/11/thankful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iWhqTn1E20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4C9F9-C3F1-440D-800D-2116DDFC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Bellringer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BC5C7-8A2A-47EC-B639-C29D7A532C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5415680" cy="419644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As we prepare to head into Thanksgiving Break, reflect on the question below and record your thoughts in your Bell Work sheet in your Class Notebook.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900" b="1" dirty="0"/>
              <a:t>What are you most thankful for?</a:t>
            </a:r>
          </a:p>
        </p:txBody>
      </p:sp>
      <p:pic>
        <p:nvPicPr>
          <p:cNvPr id="13" name="Content Placeholder 12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EF56E506-18CD-4A08-99C7-07132D7D109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3077546"/>
            <a:ext cx="5670949" cy="236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57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26C1D-6549-44E8-B2D5-F1E4E888E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 Grade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59DE7-C609-4E8A-A581-208A076C1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those of you who did not earn a passing grade for quarter 1, you should see a new assignment in Teams titled “Q1 Grade Recovery.”</a:t>
            </a:r>
          </a:p>
          <a:p>
            <a:r>
              <a:rPr lang="en-US" dirty="0"/>
              <a:t>This assignment focuses on standards and thematic concepts addressed throughout Unit 1.</a:t>
            </a:r>
          </a:p>
          <a:p>
            <a:r>
              <a:rPr lang="en-US" dirty="0"/>
              <a:t>The assignment will be graded based on accuracy, so make sure to do your BEST work.</a:t>
            </a:r>
          </a:p>
          <a:p>
            <a:r>
              <a:rPr lang="en-US" dirty="0"/>
              <a:t>Also remember that plagiarism will result in your losing this opportunity to improve your grade AND an Honor Code violation will be reported to administration at GHS.</a:t>
            </a:r>
          </a:p>
          <a:p>
            <a:r>
              <a:rPr lang="en-US" dirty="0"/>
              <a:t>This assignment MUST be completed by January 25, 2021; HOWEVER, I recommend completing it over Thanksgiving Break while you have time to focus with fewer distractions.</a:t>
            </a:r>
          </a:p>
        </p:txBody>
      </p:sp>
    </p:spTree>
    <p:extLst>
      <p:ext uri="{BB962C8B-B14F-4D97-AF65-F5344CB8AC3E}">
        <p14:creationId xmlns:p14="http://schemas.microsoft.com/office/powerpoint/2010/main" val="14166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CE618B-4610-49A8-B502-2F9910FA7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7200"/>
              <a:t>Subject-Verb Agreement Practice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27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BAE24A-6296-409D-B7A9-256C3992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5600"/>
              <a:t>Lesson Objective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A37B2-BBBF-467D-AB85-C07CBEEB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/>
              <a:t>SWBAT demonstrate command of the conventions of standard English grammar and usage when writing IOT convey specific meaning and add variety, interest, and accuracy to writing.</a:t>
            </a:r>
          </a:p>
        </p:txBody>
      </p:sp>
    </p:spTree>
    <p:extLst>
      <p:ext uri="{BB962C8B-B14F-4D97-AF65-F5344CB8AC3E}">
        <p14:creationId xmlns:p14="http://schemas.microsoft.com/office/powerpoint/2010/main" val="45236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36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title="SUBJECT VERB AGREEMENT #3:  Indefinite Pronouns | Making Subjects and Verbs Agree">
            <a:hlinkClick r:id="" action="ppaction://media"/>
            <a:extLst>
              <a:ext uri="{FF2B5EF4-FFF2-40B4-BE49-F238E27FC236}">
                <a16:creationId xmlns:a16="http://schemas.microsoft.com/office/drawing/2014/main" id="{1FE8FEF0-1EEE-4054-B5E1-AFFA06B7B9C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941" y="643467"/>
            <a:ext cx="990411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2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2430F9-9FFD-44EC-BAAE-F64217E04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3277705" cy="4680583"/>
          </a:xfrm>
        </p:spPr>
        <p:txBody>
          <a:bodyPr anchor="ctr">
            <a:normAutofit/>
          </a:bodyPr>
          <a:lstStyle/>
          <a:p>
            <a:r>
              <a:rPr lang="en-US" sz="5200" dirty="0"/>
              <a:t>Today’s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9E4B9-23D0-40DE-968A-6CB5C00CB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812" y="937491"/>
            <a:ext cx="6522935" cy="4983020"/>
          </a:xfrm>
        </p:spPr>
        <p:txBody>
          <a:bodyPr anchor="ctr">
            <a:noAutofit/>
          </a:bodyPr>
          <a:lstStyle/>
          <a:p>
            <a:r>
              <a:rPr lang="en-US" sz="3000" dirty="0"/>
              <a:t>Find the “Subject-Verb Agreement Practice” assignment in Teams.</a:t>
            </a:r>
          </a:p>
          <a:p>
            <a:r>
              <a:rPr lang="en-US" sz="3000" dirty="0"/>
              <a:t>Click on the Forms link.</a:t>
            </a:r>
          </a:p>
          <a:p>
            <a:r>
              <a:rPr lang="en-US" sz="3000" dirty="0"/>
              <a:t>Complete the practice exercise.</a:t>
            </a:r>
          </a:p>
          <a:p>
            <a:r>
              <a:rPr lang="en-US" sz="3000" dirty="0"/>
              <a:t>This is formatted like our assessments, but it will count as a Class Work grade.</a:t>
            </a:r>
          </a:p>
          <a:p>
            <a:r>
              <a:rPr lang="en-US" sz="3000" dirty="0"/>
              <a:t>You have the class period to complete your work.</a:t>
            </a:r>
          </a:p>
          <a:p>
            <a:r>
              <a:rPr lang="en-US" sz="3000" dirty="0"/>
              <a:t>Don’t forget to reference the instructional content at the top of the Forms link to help you out with examples.</a:t>
            </a:r>
          </a:p>
        </p:txBody>
      </p:sp>
    </p:spTree>
    <p:extLst>
      <p:ext uri="{BB962C8B-B14F-4D97-AF65-F5344CB8AC3E}">
        <p14:creationId xmlns:p14="http://schemas.microsoft.com/office/powerpoint/2010/main" val="349759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Widescreen</PresentationFormat>
  <Paragraphs>19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Bellringer</vt:lpstr>
      <vt:lpstr>Q1 Grade Recovery</vt:lpstr>
      <vt:lpstr>Subject-Verb Agreement Practice</vt:lpstr>
      <vt:lpstr>Lesson Objective</vt:lpstr>
      <vt:lpstr>PowerPoint Presentation</vt:lpstr>
      <vt:lpstr>Today’s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</dc:title>
  <dc:creator>Natalie Thomas</dc:creator>
  <cp:lastModifiedBy>Natalie Thomas</cp:lastModifiedBy>
  <cp:revision>1</cp:revision>
  <dcterms:created xsi:type="dcterms:W3CDTF">2020-11-20T14:24:49Z</dcterms:created>
  <dcterms:modified xsi:type="dcterms:W3CDTF">2020-11-20T14:25:41Z</dcterms:modified>
</cp:coreProperties>
</file>