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86C9-79C9-4153-B0E1-E0919108F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5AD31-7D78-413A-9FC7-5AC036623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37BAA-B47F-469A-AE95-3CB9C337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5B79-E02F-4370-9016-E6CC53D1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F8BCF-EF89-49A7-830F-7D37AB70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9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28C1-BB50-4F87-9E9B-85EB3CDA5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DBABE-F031-42D1-A27C-4D90740D6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6DB37-F3EF-451C-827B-1691E46A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A29F6-99FA-47DA-A9AE-DFDCC4BC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62DCD-9854-464C-8139-137E64A2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5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47EA15-CC33-4704-802C-19E42EBA2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0A26A-0172-4C58-B385-96B61C92F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3C544-C82C-45AA-991F-4E356CF4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315F1-A49F-4C20-A154-074FA3A8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D5214-306A-4A01-B982-FE2C2C2C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0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60F9-1AF2-44DF-8746-3FD5FD3A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1B7CB-D718-4213-B3F4-08A40A601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9BF30-9642-4396-B720-655320EF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E1B3-23CD-48FB-B217-9FAD94A7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202FC-708C-4509-8814-EBA907BAB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073B-CEDC-4AFC-8640-8C2E7712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289AB-1D1A-4444-BFC5-5F8635AD5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0977F-B774-4CD9-B69C-306EB8AF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57067-3F1A-4F5C-AA46-192C14EC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540C5-5F7B-4A68-8412-8056B284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6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86FF-A8B6-42CF-A177-704FED76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2F114-5547-4F80-94D7-F52532658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291C3-8338-4D7F-8C3E-B7C958F2D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31087-42F8-4CC9-A8F2-5BE88008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7F043-EE55-4660-95FF-E2DDBA408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F5FB1-BA29-4A6A-8E58-4FF836D6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D2776-E174-4DAC-87DD-5BB1463A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FE1C1-A76D-4143-9D11-663F3F3B6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4FA77-5243-49DE-873B-CCA54CA40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325F5-B88D-4193-9FBE-EA2A302BB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59CD7-292D-45F3-B6F6-6E58297D9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596E7-4B59-4739-BA00-5095AFE3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0AF68-D1E5-4984-99B5-7559E407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03B64-1DBE-4089-B798-F0FB527D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1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BB6B8-A574-4C6B-92C8-40EE1468D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32044-18DA-4228-8054-720C8725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DEB7BF-B206-4407-A5A9-5D536187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CEB88F-BE70-42E5-8275-D867E819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63A43-68AA-49A9-BB03-DC884A095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54E640-13D7-4C52-A1A8-6024E87D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4D6A4-1431-4F2A-89BC-FC5283B33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751C-EC08-4BDC-9A98-4D66A550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DECB-4C1F-4CE6-8341-7D37C7A24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766ED-15F3-4CCF-9389-50C691845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0C8A2-96BF-4882-856F-635FA5DD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6BD87-94A2-409D-8906-FD5BC55A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0D34D-CF73-4380-BC97-05D805C6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8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BAB9-6961-4A68-8FE6-6AAD1EF4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5D31D-7266-4565-88CD-374F5547B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CF0A8-4D99-4A8D-9764-C475BDE9A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9FCF6-2B52-46F8-BBD6-C8674137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ECD55-BBE8-4656-A1DC-45FC2863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0E6A9-1597-41CE-AA8B-EB6BCF2C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D628C-EDA4-4F02-AE4C-47E2D884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BF7FE-C5CB-431D-B8AE-E88948800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ABFFD-BCF6-44D1-BA72-A954FE8EB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72A2-C403-4F45-870C-4FE9D619D580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13B38-D4DC-4167-B5A9-FBF8C572D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D5F1-DC8D-4FB5-B1D3-54183837B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08C1F-DC1E-4550-8643-BCE1D028B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1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CE28-44EE-434D-8F4F-7E683FEE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Bellringer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A16D7-3EFE-46D7-B61F-CC10003C5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156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Find the participle, participial phrase, and the word the phrase modifies in each sentence below.</a:t>
            </a:r>
          </a:p>
          <a:p>
            <a:pPr marL="514350" indent="-514350">
              <a:buAutoNum type="arabicPeriod"/>
            </a:pPr>
            <a:r>
              <a:rPr lang="en-US" sz="3200" dirty="0"/>
              <a:t>Climbing slowly, we approached the top of the hill. </a:t>
            </a:r>
          </a:p>
          <a:p>
            <a:pPr marL="514350" indent="-514350">
              <a:buAutoNum type="arabicPeriod"/>
            </a:pPr>
            <a:r>
              <a:rPr lang="en-US" sz="3200" dirty="0"/>
              <a:t>Surprised by my question, Mrs. Osmond blushed. </a:t>
            </a:r>
          </a:p>
          <a:p>
            <a:pPr marL="514350" indent="-514350">
              <a:buAutoNum type="arabicPeriod"/>
            </a:pPr>
            <a:r>
              <a:rPr lang="en-US" sz="3200" dirty="0"/>
              <a:t>Phil, worn out by his long trip, slept for twelve hours. </a:t>
            </a:r>
          </a:p>
        </p:txBody>
      </p:sp>
      <p:pic>
        <p:nvPicPr>
          <p:cNvPr id="5" name="Picture 4" descr="Hotel bell">
            <a:extLst>
              <a:ext uri="{FF2B5EF4-FFF2-40B4-BE49-F238E27FC236}">
                <a16:creationId xmlns:a16="http://schemas.microsoft.com/office/drawing/2014/main" id="{A2CC1538-8CE5-42E0-A576-C2567D6DC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7" r="3504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39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01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ees game">
            <a:extLst>
              <a:ext uri="{FF2B5EF4-FFF2-40B4-BE49-F238E27FC236}">
                <a16:creationId xmlns:a16="http://schemas.microsoft.com/office/drawing/2014/main" id="{85964842-B69C-4E65-9BFF-75C3F5FCF1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" t="23391" r="7092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466E39-5520-428E-8BBA-ED11B8080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“Rules of the Game”</a:t>
            </a:r>
            <a:br>
              <a:rPr lang="en-US" sz="6600" dirty="0"/>
            </a:br>
            <a:r>
              <a:rPr lang="en-US" sz="6600" dirty="0"/>
              <a:t>Assessment Day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46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FF860-BA8C-4147-B225-DBDAF948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/>
              <a:t>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03ED7-0308-4DDF-85DC-C6F2AF213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89007"/>
          </a:xfrm>
        </p:spPr>
        <p:txBody>
          <a:bodyPr>
            <a:normAutofit/>
          </a:bodyPr>
          <a:lstStyle/>
          <a:p>
            <a:r>
              <a:rPr lang="en-US" dirty="0"/>
              <a:t>Open the assignment from Teams.</a:t>
            </a:r>
          </a:p>
          <a:p>
            <a:r>
              <a:rPr lang="en-US" dirty="0"/>
              <a:t>Click on the Forms link in the assignment.</a:t>
            </a:r>
          </a:p>
          <a:p>
            <a:r>
              <a:rPr lang="en-US" dirty="0"/>
              <a:t>Choose the BEST answer (or answers) to each question.</a:t>
            </a:r>
          </a:p>
          <a:p>
            <a:r>
              <a:rPr lang="en-US" dirty="0"/>
              <a:t>You have the class period to complete your work.</a:t>
            </a:r>
          </a:p>
          <a:p>
            <a:r>
              <a:rPr lang="en-US" dirty="0"/>
              <a:t>If you finish early, go back and work on any missing assignments!</a:t>
            </a:r>
          </a:p>
        </p:txBody>
      </p:sp>
      <p:pic>
        <p:nvPicPr>
          <p:cNvPr id="5" name="Picture 4" descr="Bubble sheet test paper and pencil">
            <a:extLst>
              <a:ext uri="{FF2B5EF4-FFF2-40B4-BE49-F238E27FC236}">
                <a16:creationId xmlns:a16="http://schemas.microsoft.com/office/drawing/2014/main" id="{15A8DED2-5372-4E11-AC77-CE36B63927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64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761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69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Bellringer</vt:lpstr>
      <vt:lpstr>“Rules of the Game” Assessment Day</vt:lpstr>
      <vt:lpstr>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creator>Natalie Thomas</dc:creator>
  <cp:lastModifiedBy>Natalie Thomas</cp:lastModifiedBy>
  <cp:revision>1</cp:revision>
  <dcterms:created xsi:type="dcterms:W3CDTF">2020-10-26T03:24:13Z</dcterms:created>
  <dcterms:modified xsi:type="dcterms:W3CDTF">2020-10-26T03:24:58Z</dcterms:modified>
</cp:coreProperties>
</file>